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77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08F65A-7229-4F84-8BD7-D7434316FF81}" type="datetimeFigureOut">
              <a:rPr lang="en-IN" smtClean="0"/>
              <a:t>02-08-2024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987434-9414-4301-A6F8-78C94550F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1181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987434-9414-4301-A6F8-78C94550FACE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8532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7723E-8033-6A00-9506-FA8CA8C4A0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DDCEC9-E501-225F-62EE-6D14641022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1C9526-3D55-8B89-C005-F3F26B271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E49A9-7380-4951-809D-2F2727803DFE}" type="datetimeFigureOut">
              <a:rPr lang="en-IN" smtClean="0"/>
              <a:t>02-08-2024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E562E-BE47-7DD1-F6CF-87ABCCAFB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CBF14-9F4E-18E1-B88A-E428C1B6B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6FB76-9C09-4DA9-8391-E8A7955FD1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7112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978AF-FD11-4A53-45C8-4431B3C2F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B15200-44EF-79F1-7E2A-C91D0CBF53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1E5D28-CBDC-7DEA-073D-BD630B238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E49A9-7380-4951-809D-2F2727803DFE}" type="datetimeFigureOut">
              <a:rPr lang="en-IN" smtClean="0"/>
              <a:t>02-08-2024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6440E-AD93-741C-49F3-15A0DE154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E6CC0-34C6-0896-AC3F-C56A05CEF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6FB76-9C09-4DA9-8391-E8A7955FD1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40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DA2658-04C8-4938-8F0A-6EDE715BD1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BC10C5-BB04-2585-E252-87AF55A8BD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C273C-252F-4047-83F2-BB9BAF351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E49A9-7380-4951-809D-2F2727803DFE}" type="datetimeFigureOut">
              <a:rPr lang="en-IN" smtClean="0"/>
              <a:t>02-08-2024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F9BDB1-B57A-1B41-2123-158DD5DC7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544668-2614-C443-0301-630222F91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6FB76-9C09-4DA9-8391-E8A7955FD1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7090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73F31-A73C-0102-4702-68B051D83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71B427-FB55-DA81-212A-B32931408B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EB404C-F46B-009B-6601-0AE3DEBD2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E49A9-7380-4951-809D-2F2727803DFE}" type="datetimeFigureOut">
              <a:rPr lang="en-IN" smtClean="0"/>
              <a:t>02-08-2024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42CD9D-AAAE-084A-141B-35CFE63A0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7C7940-14BF-D095-F974-78D821D3D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6FB76-9C09-4DA9-8391-E8A7955FD1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4435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371BB-3E37-63CD-C26B-E838C1565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C8955-DB52-2AAF-6D6C-CDAEDBA0BB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B9955-82F9-3D56-EE3C-835252717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E49A9-7380-4951-809D-2F2727803DFE}" type="datetimeFigureOut">
              <a:rPr lang="en-IN" smtClean="0"/>
              <a:t>02-08-2024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6E030A-55FF-E60A-4EBD-6234877D7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2A8BCE-837D-1246-B18D-8FEF2F559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6FB76-9C09-4DA9-8391-E8A7955FD1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8596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447E4-0EEA-C591-370B-55DD7A15B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FB30A-EE2E-DC34-774A-DCFF500A1F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2EAF73-1A9E-BEA0-F600-612693FECF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C823D-BAD5-D9C6-62D9-8A915D68A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E49A9-7380-4951-809D-2F2727803DFE}" type="datetimeFigureOut">
              <a:rPr lang="en-IN" smtClean="0"/>
              <a:t>02-08-2024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BF9C0A-CEF6-91CE-BF93-B077151F3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BDE8CB-77C7-44C0-53FC-D1526DC71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6FB76-9C09-4DA9-8391-E8A7955FD1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3917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B14E0-1D6C-0E8C-4C84-3DD34576F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9F94B2-4BFB-F838-2342-A614E3A12C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F5F4F7-E68D-C534-B6C9-56F99A986E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36F0FE-0AED-4131-591A-70294F93F9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4FFD4A-E8A2-04DD-1B7B-7D95A1A7BD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7F6B46-1034-B03F-05BC-C3766218C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E49A9-7380-4951-809D-2F2727803DFE}" type="datetimeFigureOut">
              <a:rPr lang="en-IN" smtClean="0"/>
              <a:t>02-08-2024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697BA9-FC55-51C6-D22A-A517C1026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59A802-A208-1A8F-DAA8-EDD19A504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6FB76-9C09-4DA9-8391-E8A7955FD1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2737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3F82-2FB2-D154-CF86-892BADAAC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10516F-3359-7247-F9C9-529CB4DA2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E49A9-7380-4951-809D-2F2727803DFE}" type="datetimeFigureOut">
              <a:rPr lang="en-IN" smtClean="0"/>
              <a:t>02-08-2024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F26FBF-28AC-BB44-995C-A817EA65B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3B0104-6E4E-A869-1A57-F5AFD0EF4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6FB76-9C09-4DA9-8391-E8A7955FD1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4818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A7289F-1380-4CEA-1837-003607861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E49A9-7380-4951-809D-2F2727803DFE}" type="datetimeFigureOut">
              <a:rPr lang="en-IN" smtClean="0"/>
              <a:t>02-08-2024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1342F9-9EA5-E7B6-5747-EA6352F96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1D99A7-F3C6-59EC-8055-B35B9CCE2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6FB76-9C09-4DA9-8391-E8A7955FD1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5865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CBDE4-25BE-8A01-EB6F-F4B771D8C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1B44A-D956-F704-B4D7-5BAB773177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58D106-83EA-41F6-6ED4-F337B79781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D3B098-E43A-F2C0-872A-88B89135F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E49A9-7380-4951-809D-2F2727803DFE}" type="datetimeFigureOut">
              <a:rPr lang="en-IN" smtClean="0"/>
              <a:t>02-08-2024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07460F-B12E-71AE-27ED-08DD1EE07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05797C-7C34-BDA6-B2F4-23C828D89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6FB76-9C09-4DA9-8391-E8A7955FD1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7501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84E8A-F53C-8867-A92A-D51C4B9DE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F7D774-19D0-A80D-D58B-ACDF4F8718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12DFA9-7768-DBF1-09B0-E9E23D75DD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4471DA-32A1-4485-8D59-58D89FA07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E49A9-7380-4951-809D-2F2727803DFE}" type="datetimeFigureOut">
              <a:rPr lang="en-IN" smtClean="0"/>
              <a:t>02-08-2024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4E467C-21D8-F8D8-6A7B-AF635040A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C9321C-CD69-E92D-B1E3-B87A479C5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6FB76-9C09-4DA9-8391-E8A7955FD1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4082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75FAB4-DD17-FB27-9315-EFAA2FCE1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750E66-A07C-A937-D258-274412437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F4E4E8-B090-8BEB-F59A-9C30D68DCC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CFE49A9-7380-4951-809D-2F2727803DFE}" type="datetimeFigureOut">
              <a:rPr lang="en-IN" smtClean="0"/>
              <a:t>02-08-2024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BBDA36-0304-1AE4-FD01-8BD613ED32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E560A-9A6B-A434-9B37-ABDFFB4CED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C6FB76-9C09-4DA9-8391-E8A7955FD1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650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F2EEC-2268-7E6B-D70C-FFA66EF473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FA1519-0E81-9CEB-DC0A-46F1867428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E5FAEE-9658-B9E5-E051-3276CD65B3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0368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4EDA88-B6F0-0411-69DE-2131794FEC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692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5CF4EC-365B-E998-FE31-F0E54C0FCB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508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EB50BF-6523-B35B-91A2-308571E040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333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8CDCF7-FFCA-9627-996D-B91F3EE55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956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5D3B72-5D51-ADB3-C160-16B1762D81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844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E047D5-BD73-D321-E348-3D9BA0DA95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016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163149-5C47-0240-0B57-DF335C28F6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286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7699AE-B79E-620F-27F4-590C738150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612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80C6E4-065A-B230-7D0B-4A65CE3115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5120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</Words>
  <Application>Microsoft Office PowerPoint</Application>
  <PresentationFormat>Widescreen</PresentationFormat>
  <Paragraphs>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Yuvaraj ...</dc:creator>
  <cp:lastModifiedBy>Yuvaraj ...</cp:lastModifiedBy>
  <cp:revision>1</cp:revision>
  <dcterms:created xsi:type="dcterms:W3CDTF">2024-07-30T08:11:40Z</dcterms:created>
  <dcterms:modified xsi:type="dcterms:W3CDTF">2024-08-02T14:18:33Z</dcterms:modified>
</cp:coreProperties>
</file>

<file path=docProps/thumbnail.jpeg>
</file>